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3" r:id="rId4"/>
    <p:sldId id="258" r:id="rId5"/>
    <p:sldId id="270" r:id="rId6"/>
    <p:sldId id="272" r:id="rId7"/>
    <p:sldId id="259" r:id="rId8"/>
    <p:sldId id="27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FF33"/>
    <a:srgbClr val="99FF33"/>
    <a:srgbClr val="99CC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3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9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55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922F-5EAB-4EEA-8873-822CE6F039EA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8147-9D0C-4DCD-A3EB-C4DDF54F4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1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2008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references and all of </a:t>
            </a:r>
            <a:r>
              <a:rPr lang="en-US" smtClean="0"/>
              <a:t>the index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88832" y="1052736"/>
            <a:ext cx="1547664" cy="5805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63888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47646" y="1666210"/>
            <a:ext cx="1976682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</a:t>
            </a:r>
            <a:r>
              <a:rPr lang="en-US" dirty="0" err="1" smtClean="0"/>
              <a:t>youtube</a:t>
            </a:r>
            <a:r>
              <a:rPr lang="en-US" dirty="0" smtClean="0"/>
              <a:t> helped.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4559" y="1666210"/>
            <a:ext cx="1969329" cy="147475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82981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natural </a:t>
            </a:r>
            <a:r>
              <a:rPr lang="en-US" dirty="0"/>
              <a:t>disaster</a:t>
            </a:r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563888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technology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554999" y="4618538"/>
            <a:ext cx="1969329" cy="14747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Introduction of how the </a:t>
            </a:r>
            <a:r>
              <a:rPr lang="en-US" dirty="0" err="1" smtClean="0"/>
              <a:t>intercat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9455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</a:p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52310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554999" y="3178378"/>
            <a:ext cx="1969329" cy="1474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hyperlinks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</a:t>
            </a:r>
            <a:r>
              <a:rPr lang="en-US" dirty="0" smtClean="0"/>
              <a:t>communication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</a:t>
            </a:r>
            <a:r>
              <a:rPr lang="en-US" dirty="0" smtClean="0"/>
              <a:t>about internet and technology.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</a:t>
            </a:r>
            <a:r>
              <a:rPr lang="en-US" dirty="0" smtClean="0"/>
              <a:t>about communication.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44934" y="1177249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technology and internet.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1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8032" y="1196752"/>
            <a:ext cx="4067944" cy="1800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55976" y="2989490"/>
            <a:ext cx="4067944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</a:t>
            </a:r>
            <a:r>
              <a:rPr lang="en-US" dirty="0" smtClean="0"/>
              <a:t>about </a:t>
            </a:r>
            <a:r>
              <a:rPr lang="en-US" dirty="0" smtClean="0"/>
              <a:t>natural disaster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032" y="4789690"/>
            <a:ext cx="4067944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natural disaster.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will contain the title in century gothic, white color and size 42. design 1 page 2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333761" y="1196752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3809" y="29894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20480" y="4789690"/>
            <a:ext cx="4067944" cy="180020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Natural disaster information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177" y="865752"/>
            <a:ext cx="9144000" cy="373968"/>
          </a:xfrm>
          <a:prstGeom prst="rect">
            <a:avLst/>
          </a:prstGeom>
          <a:solidFill>
            <a:srgbClr val="FFC000"/>
          </a:solidFill>
          <a:ln w="3175"/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toobar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6200000">
            <a:off x="8174640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4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ded Corner 4"/>
          <p:cNvSpPr/>
          <p:nvPr/>
        </p:nvSpPr>
        <p:spPr>
          <a:xfrm rot="812692">
            <a:off x="409025" y="130533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8" name="Folded Corner 7"/>
          <p:cNvSpPr/>
          <p:nvPr/>
        </p:nvSpPr>
        <p:spPr>
          <a:xfrm rot="344150">
            <a:off x="3549757" y="1461405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fb helped.</a:t>
            </a:r>
            <a:endParaRPr lang="en-US" dirty="0"/>
          </a:p>
        </p:txBody>
      </p:sp>
      <p:sp>
        <p:nvSpPr>
          <p:cNvPr id="9" name="Folded Corner 8"/>
          <p:cNvSpPr/>
          <p:nvPr/>
        </p:nvSpPr>
        <p:spPr>
          <a:xfrm rot="1141406">
            <a:off x="3302028" y="4328314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0" name="Folded Corner 9"/>
          <p:cNvSpPr/>
          <p:nvPr/>
        </p:nvSpPr>
        <p:spPr>
          <a:xfrm>
            <a:off x="6456259" y="4255741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twitter helped.</a:t>
            </a:r>
            <a:endParaRPr lang="en-US" dirty="0"/>
          </a:p>
        </p:txBody>
      </p:sp>
      <p:sp>
        <p:nvSpPr>
          <p:cNvPr id="11" name="Folded Corner 10"/>
          <p:cNvSpPr/>
          <p:nvPr/>
        </p:nvSpPr>
        <p:spPr>
          <a:xfrm rot="20930709">
            <a:off x="351315" y="4279933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YouTube helped.</a:t>
            </a:r>
            <a:endParaRPr lang="en-US" dirty="0"/>
          </a:p>
        </p:txBody>
      </p:sp>
      <p:sp>
        <p:nvSpPr>
          <p:cNvPr id="12" name="Folded Corner 11"/>
          <p:cNvSpPr/>
          <p:nvPr/>
        </p:nvSpPr>
        <p:spPr>
          <a:xfrm rot="21020033">
            <a:off x="6615292" y="1394858"/>
            <a:ext cx="2044486" cy="2067173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hyperlink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692696"/>
            <a:ext cx="9144000" cy="4320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7544" y="3583180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00835" y="61653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96245" y="371703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27161" y="3679482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67153" y="234006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computer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364" y="5318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-1714" y="349125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of computer and how it helps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74873" y="0"/>
            <a:ext cx="6192688" cy="6858000"/>
          </a:xfrm>
          <a:prstGeom prst="verticalScroll">
            <a:avLst/>
          </a:prstGeom>
          <a:solidFill>
            <a:srgbClr val="6699FF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 about social networking sites and how it helps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6433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9944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6756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467561" y="4293096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483543" y="292494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67561" y="1798897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67561" y="781173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67271" y="2908145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271" y="4365104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67271" y="5661248"/>
            <a:ext cx="707602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6200000">
            <a:off x="8069821" y="5822694"/>
            <a:ext cx="1150983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top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597" y="0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Tool bar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9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211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11</cp:revision>
  <dcterms:created xsi:type="dcterms:W3CDTF">2012-05-07T04:32:42Z</dcterms:created>
  <dcterms:modified xsi:type="dcterms:W3CDTF">2012-05-14T04:33:12Z</dcterms:modified>
</cp:coreProperties>
</file>